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304" r:id="rId9"/>
    <p:sldId id="305" r:id="rId10"/>
    <p:sldId id="297" r:id="rId11"/>
    <p:sldId id="298" r:id="rId12"/>
    <p:sldId id="306" r:id="rId13"/>
    <p:sldId id="299" r:id="rId14"/>
    <p:sldId id="307" r:id="rId15"/>
    <p:sldId id="300" r:id="rId16"/>
    <p:sldId id="308" r:id="rId17"/>
    <p:sldId id="301" r:id="rId18"/>
    <p:sldId id="309" r:id="rId19"/>
    <p:sldId id="302" r:id="rId20"/>
    <p:sldId id="310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2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FF9966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218D86-193B-427F-85A3-6AE5C5FC621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7562"/>
            <a:ext cx="9144000" cy="22812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Преподаватель  ОБПОУ «Курский колледж культуры»,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Почетный работник среднего профессионального образования Российской Федерации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Сергей Александрович Михеев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1714512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Мастер – 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solidFill>
                  <a:srgbClr val="C00000"/>
                </a:solidFill>
              </a:rPr>
              <a:t>«Техника развития исполнительства на народных духовых инструментах»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NDs1uCSzv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677008" cy="782655"/>
          </a:xfrm>
          <a:prstGeom prst="rect">
            <a:avLst/>
          </a:prstGeom>
          <a:noFill/>
        </p:spPr>
      </p:pic>
      <p:pic>
        <p:nvPicPr>
          <p:cNvPr id="1027" name="Picture 3" descr="C:\Users\user\Desktop\Курский колледж культуры - Логотип цветной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4036" y="2214554"/>
            <a:ext cx="969964" cy="969964"/>
          </a:xfrm>
          <a:prstGeom prst="rect">
            <a:avLst/>
          </a:prstGeom>
          <a:noFill/>
        </p:spPr>
      </p:pic>
      <p:pic>
        <p:nvPicPr>
          <p:cNvPr id="1028" name="Picture 4" descr="C:\Users\user\Desktop\пфки.jpg"/>
          <p:cNvPicPr>
            <a:picLocks noChangeAspect="1" noChangeArrowheads="1"/>
          </p:cNvPicPr>
          <p:nvPr/>
        </p:nvPicPr>
        <p:blipFill>
          <a:blip r:embed="rId4"/>
          <a:srcRect t="16160" b="13806"/>
          <a:stretch>
            <a:fillRect/>
          </a:stretch>
        </p:blipFill>
        <p:spPr bwMode="auto">
          <a:xfrm>
            <a:off x="3214678" y="158006"/>
            <a:ext cx="2681672" cy="1056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Х</a:t>
            </a:r>
            <a:r>
              <a:rPr lang="ru-RU" i="1" dirty="0" smtClean="0">
                <a:solidFill>
                  <a:srgbClr val="C00000"/>
                </a:solidFill>
              </a:rPr>
              <a:t>ро</a:t>
            </a:r>
            <a:r>
              <a:rPr lang="ru-RU" b="1" i="1" dirty="0" smtClean="0">
                <a:solidFill>
                  <a:srgbClr val="C00000"/>
                </a:solidFill>
              </a:rPr>
              <a:t>матический ход ре-до диез-до бекар-си-ля в восходящем и нисходящем движении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Во многих произведениях для свирели встречается исполнение звуков до и до диез. Исполнителям необходимо свободно ориентироваться в аппликатуре этих звуков и использовать их в своей практике. В этом помогут различные упражнения.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786322"/>
            <a:ext cx="85725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Чередование легато и стаккато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Легато (</a:t>
            </a:r>
            <a:r>
              <a:rPr lang="en-US" dirty="0" smtClean="0"/>
              <a:t>legato</a:t>
            </a:r>
            <a:r>
              <a:rPr lang="ru-RU" dirty="0" smtClean="0"/>
              <a:t>) –  связное, плавное соединение звуков на одном непрерывном выдохе с атакой на первый звук. Переход от одного звука к другому происходит путем закрывания или открывания игровых отверстий пальцами при различном напоре выдыхаемого воздуха. </a:t>
            </a:r>
          </a:p>
          <a:p>
            <a:r>
              <a:rPr lang="ru-RU" dirty="0" smtClean="0"/>
              <a:t>Стаккато – короткое, отрывистое исполнение звуков. Стаккато необходимо исполнять коротким ударом языка на слог «ту».  После атаки язык перекрывает доступ струи воздуха в инструмент.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72560" cy="185738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44291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85725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Форшлаги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свирели и жалейки часто используют в исполнительской практике различные украшения: форшлаги, трели, мордент.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496"/>
            <a:ext cx="8572559" cy="79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3786190"/>
            <a:ext cx="8572560" cy="114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8643998" cy="121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071678"/>
            <a:ext cx="5286412" cy="1214446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214554"/>
            <a:ext cx="3714744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Игра различных интервальных скачков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овладения качественным звуком следует практиковать упражнения с использованием интервальных скачков.  Игра таких упражнений помогает развить у исполнителей музыкальный слух.</a:t>
            </a:r>
          </a:p>
          <a:p>
            <a:r>
              <a:rPr lang="ru-RU" dirty="0" smtClean="0"/>
              <a:t>Играя, необходимо учитывать, что при скачках на определенный интервал вверх,  интенсивность воздушной струи в жалейку должна быть увеличена, а при движении вниз наоборот, уменьшена.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8572560" cy="185738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14554"/>
            <a:ext cx="8572560" cy="1881055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14818"/>
            <a:ext cx="864399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Двойное стаккато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Штрих – двойное стаккато. При исполнении звуков данным приемом, воздух в инструменте перекрывается то концом языка, выдвигаемым вперед, то задней его частью,  прижимающейся к  мягкому нёбу.  </a:t>
            </a:r>
          </a:p>
          <a:p>
            <a:pPr>
              <a:buNone/>
            </a:pPr>
            <a:r>
              <a:rPr lang="ru-RU" dirty="0" smtClean="0"/>
              <a:t>Происходит быстрое чередование звуков на слоги «ту» – «</a:t>
            </a:r>
            <a:r>
              <a:rPr lang="ru-RU" dirty="0" err="1" smtClean="0"/>
              <a:t>ку</a:t>
            </a:r>
            <a:r>
              <a:rPr lang="ru-RU" dirty="0" smtClean="0"/>
              <a:t>». Это прием позволяет исполнять самые разнообразные пассажи штрихом  «стаккато» с большой скоростью. При исполнении двойного стаккато необходимо проговорить весь ритмический рисунок про себя или вслух. При проговаривания вслух слогов «ту и </a:t>
            </a:r>
            <a:r>
              <a:rPr lang="ru-RU" dirty="0" err="1" smtClean="0"/>
              <a:t>ку</a:t>
            </a:r>
            <a:r>
              <a:rPr lang="ru-RU" dirty="0" smtClean="0"/>
              <a:t>» их нужно выравнивать, потому что слог «ту» более вялый.  При работе над этим штрихом, необходимо проговаривать различные ритмические варианты.</a:t>
            </a:r>
          </a:p>
          <a:p>
            <a:r>
              <a:rPr lang="ru-RU" dirty="0" smtClean="0"/>
              <a:t>Любую мелодию можно сыграть с использование основных длительностей, а можно эти длительности раздробить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9144000" cy="121444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928802"/>
            <a:ext cx="9144000" cy="114300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357562"/>
            <a:ext cx="3428992" cy="928694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286124"/>
            <a:ext cx="5143504" cy="1285884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4500570"/>
            <a:ext cx="9144000" cy="19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Вибрато на свирели и жалейке.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Для того, чтобы на инструменте исполнять лирические произведения, нужно хорошо владеть диафрагмальным дыхание, т.е. поставить дыхание на опору. </a:t>
            </a:r>
          </a:p>
          <a:p>
            <a:pPr>
              <a:buNone/>
            </a:pPr>
            <a:r>
              <a:rPr lang="ru-RU" dirty="0" smtClean="0"/>
              <a:t>Звук, который исполняется на опоре, будет немного вибрировать, колебаться. </a:t>
            </a:r>
          </a:p>
          <a:p>
            <a:pPr>
              <a:buNone/>
            </a:pPr>
            <a:r>
              <a:rPr lang="ru-RU" dirty="0" smtClean="0"/>
              <a:t>Для выработки правильного извлечения вибрато звука используем упражнения: - покачать звук на слог «у-у» </a:t>
            </a:r>
            <a:r>
              <a:rPr lang="ru-RU" dirty="0" err="1" smtClean="0"/>
              <a:t>двуолями</a:t>
            </a:r>
            <a:r>
              <a:rPr lang="ru-RU" dirty="0" smtClean="0"/>
              <a:t> , триолями без инструмента, в спокойном темпе, а затем исполняем на свирели.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Техника беглости пальцев – залог успеха в обучении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Развитие техники  беглости пальцев является вторым важным моментом в обучении  игре на жалейке или свирели после </a:t>
            </a:r>
            <a:r>
              <a:rPr lang="ru-RU" dirty="0" err="1" smtClean="0"/>
              <a:t>звукоизвлечения</a:t>
            </a:r>
            <a:r>
              <a:rPr lang="ru-RU" dirty="0" smtClean="0"/>
              <a:t>. Отрабатывать технику необходимо на гаммах,  различных упражнениях и  пьесах. С их помощью отрабатывается координация движения языка, пальцев.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1214422"/>
            <a:ext cx="9143999" cy="1610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Литература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1.Буданков,О.,Вахутинский, М., петров ,В. «Практический курс игры на русских духовых и ударных инструментах» – Москва: Музыка. 1991. – 191с.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2.Михеев, С. «Пой, играй, моя жалейка!»: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учеб.метод.пособие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ОБПОУ «Курский колледж культуры» 2018г., 100с.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Михеев, С. «Курс обучения игре на свирели»: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учеб.метод.пособие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ОБПОУ «Курский колледж культуры» 2019г., 100с.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Михеев, С.  «Задорная жалейка» Сборник произведений для фольклорного инструментального ансамбля. Курск, 2021, 100ст.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Работа над гаммами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Работу над гаммами, упражнениями следует начинать с медленного темпа, постепенно его увеличивая. Гаммы необходимо играть различными штрихами: нон легато, стаккато, легато, двойное стаккато.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комплекса упражнений невозможно качественно овладеть игрой на жалейке или свирели.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Гамма Ре мажор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 descr="M:\Сборник свирель\11.1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572560" cy="113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:\Сборник свирель\11.11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8501122" cy="125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:\Сборник свирель\11.1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85011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Гамма Соль мажор на свирели.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исполнении гаммы Соль мажор необходимо обращать внимание на точную постановку пальцев на игровых отверстиях. Варианты исполнения гаммы те же, что при игре гаммы Ре мажор.</a:t>
            </a:r>
          </a:p>
          <a:p>
            <a:endParaRPr lang="ru-RU" dirty="0"/>
          </a:p>
        </p:txBody>
      </p:sp>
      <p:pic>
        <p:nvPicPr>
          <p:cNvPr id="6" name="Picture" descr="M:\Сборник свирель\17.ti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3643314"/>
            <a:ext cx="84296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Арпеджио различными вариантами исполнения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Игра арпеджио помогает развить технику, координацию движения пальцев. Вырабатывается правильное дыхание.  Каждое упражнение необходимо играть в очень медленном темпе, постепенно его ускоряя, доводя до автоматизма.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:\Сборник свирель\11.1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85725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:\Сборник свирель\11.11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8572560" cy="103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3357562"/>
            <a:ext cx="442915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50112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4388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278608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000240"/>
            <a:ext cx="250033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146</TotalTime>
  <Words>674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Мастер – класс «Техника развития исполнительства на народных духовых инструментах»</vt:lpstr>
      <vt:lpstr>Техника беглости пальцев – залог успеха в обучении</vt:lpstr>
      <vt:lpstr>Работа над гаммами</vt:lpstr>
      <vt:lpstr>Без комплекса упражнений невозможно качественно овладеть игрой на жалейке или свирели. </vt:lpstr>
      <vt:lpstr>Гамма Ре мажор.  </vt:lpstr>
      <vt:lpstr>Гамма Соль мажор на свирели. </vt:lpstr>
      <vt:lpstr>Арпеджио различными вариантами исполнения</vt:lpstr>
      <vt:lpstr>Слайд 8</vt:lpstr>
      <vt:lpstr>Слайд 9</vt:lpstr>
      <vt:lpstr>.  Хроматический ход ре-до диез-до бекар-си-ля в восходящем и нисходящем движении. </vt:lpstr>
      <vt:lpstr> Чередование легато и стаккато </vt:lpstr>
      <vt:lpstr>Слайд 12</vt:lpstr>
      <vt:lpstr>Форшлаги </vt:lpstr>
      <vt:lpstr>Слайд 14</vt:lpstr>
      <vt:lpstr> Игра различных интервальных скачков </vt:lpstr>
      <vt:lpstr>Слайд 16</vt:lpstr>
      <vt:lpstr>Двойное стаккато </vt:lpstr>
      <vt:lpstr>Слайд 18</vt:lpstr>
      <vt:lpstr>Вибрато на свирели и жалейке. </vt:lpstr>
      <vt:lpstr>Слайд 20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приемы исполнительства на балалайке с народным строем</dc:title>
  <dc:creator>ккк</dc:creator>
  <cp:lastModifiedBy>user</cp:lastModifiedBy>
  <cp:revision>21</cp:revision>
  <dcterms:created xsi:type="dcterms:W3CDTF">2023-10-19T07:27:06Z</dcterms:created>
  <dcterms:modified xsi:type="dcterms:W3CDTF">2023-10-26T16:41:23Z</dcterms:modified>
</cp:coreProperties>
</file>