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F9966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218D86-193B-427F-85A3-6AE5C5FC621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455A87-1C1E-4938-95E8-C4B229E2E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9144000" cy="22812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Преподаватель  ОБПОУ «Курский колледж культуры»,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Почетный работник среднего профессионального образования Российской Федерации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900" b="1" dirty="0" smtClean="0">
                <a:solidFill>
                  <a:schemeClr val="tx2">
                    <a:lumMod val="75000"/>
                  </a:schemeClr>
                </a:solidFill>
              </a:rPr>
              <a:t>Сергей Александрович Михеев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71451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Мастер –класс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«Основные приемы исполнительства на балалайке с народным строем»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NDs1uCSzv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677008" cy="782655"/>
          </a:xfrm>
          <a:prstGeom prst="rect">
            <a:avLst/>
          </a:prstGeom>
          <a:noFill/>
        </p:spPr>
      </p:pic>
      <p:pic>
        <p:nvPicPr>
          <p:cNvPr id="1027" name="Picture 3" descr="C:\Users\user\Desktop\Курский колледж культуры - Логотип цветной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036" y="2214554"/>
            <a:ext cx="969964" cy="969964"/>
          </a:xfrm>
          <a:prstGeom prst="rect">
            <a:avLst/>
          </a:prstGeom>
          <a:noFill/>
        </p:spPr>
      </p:pic>
      <p:pic>
        <p:nvPicPr>
          <p:cNvPr id="1028" name="Picture 4" descr="C:\Users\user\Desktop\пфки.jpg"/>
          <p:cNvPicPr>
            <a:picLocks noChangeAspect="1" noChangeArrowheads="1"/>
          </p:cNvPicPr>
          <p:nvPr/>
        </p:nvPicPr>
        <p:blipFill>
          <a:blip r:embed="rId4"/>
          <a:srcRect t="16160" b="13806"/>
          <a:stretch>
            <a:fillRect/>
          </a:stretch>
        </p:blipFill>
        <p:spPr bwMode="auto">
          <a:xfrm>
            <a:off x="3214678" y="158006"/>
            <a:ext cx="2681672" cy="105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Виды исполнения бряцания: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Непосредственное чередование ударов вниз и вверх;</a:t>
            </a:r>
          </a:p>
          <a:p>
            <a:r>
              <a:rPr lang="ru-RU" dirty="0" smtClean="0"/>
              <a:t>2. Смещение сильных долей на слабые; удар вниз по струнам, вверх - только по первой струне; удар большим пальцем по первой струне вниз, а указательным – по всем струнам.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0002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Основные </a:t>
            </a:r>
            <a:r>
              <a:rPr lang="ru-RU" i="1" dirty="0"/>
              <a:t>позиции мажорных и минорных аккордов на грифе балалайки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914400" y="2274923"/>
            <a:ext cx="7772400" cy="291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Взаимное </a:t>
            </a:r>
            <a:r>
              <a:rPr lang="ru-RU" i="1" dirty="0"/>
              <a:t>расположение тонического, субдоминантового, </a:t>
            </a:r>
            <a:r>
              <a:rPr lang="ru-RU" i="1" dirty="0" err="1"/>
              <a:t>доминантового</a:t>
            </a:r>
            <a:r>
              <a:rPr lang="ru-RU" i="1" dirty="0"/>
              <a:t> </a:t>
            </a:r>
            <a:r>
              <a:rPr lang="ru-RU" i="1" dirty="0" smtClean="0"/>
              <a:t>аккорда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914400" y="2692298"/>
            <a:ext cx="7772400" cy="208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i="1" dirty="0"/>
              <a:t>Септаккорды на балалайке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914400" y="2266561"/>
            <a:ext cx="7772400" cy="293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Балалайка – одно из самых ярких явлений в русской музыкальной культуре</a:t>
            </a:r>
            <a:endParaRPr lang="ru-RU" sz="5400" i="1" dirty="0"/>
          </a:p>
        </p:txBody>
      </p:sp>
      <p:pic>
        <p:nvPicPr>
          <p:cNvPr id="1026" name="Picture 2" descr="C:\Users\ккк\Desktop\Рабочий стол\РАБОЧИЙ  СТОЛ Документы Р.Ст\Гранты 2022-2023ггНовая папка\мастер- классы, презентацииНовая папка\20.10 №2Новая папка\3b2b3cce18984ec48a90fffa084bbcdf.max-2500x15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67028" y="1447800"/>
            <a:ext cx="686714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Этимология названия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Музыкальный инструмент балалайка </a:t>
            </a:r>
            <a:r>
              <a:rPr lang="ru-RU" dirty="0" smtClean="0"/>
              <a:t>имеет родственный </a:t>
            </a:r>
            <a:r>
              <a:rPr lang="ru-RU" dirty="0"/>
              <a:t>корень с русскими словами </a:t>
            </a:r>
            <a:r>
              <a:rPr lang="ru-RU" dirty="0" smtClean="0"/>
              <a:t>как балаболить</a:t>
            </a:r>
            <a:r>
              <a:rPr lang="ru-RU" dirty="0"/>
              <a:t>, балакать, балагурить, которые </a:t>
            </a:r>
            <a:r>
              <a:rPr lang="ru-RU" dirty="0" smtClean="0"/>
              <a:t>по смыслу </a:t>
            </a:r>
            <a:r>
              <a:rPr lang="ru-RU" dirty="0"/>
              <a:t>своему не определяют </a:t>
            </a:r>
            <a:r>
              <a:rPr lang="ru-RU" dirty="0" smtClean="0"/>
              <a:t>серьёзности передачи </a:t>
            </a:r>
            <a:r>
              <a:rPr lang="ru-RU" dirty="0"/>
              <a:t>информации или разговора, </a:t>
            </a:r>
            <a:r>
              <a:rPr lang="ru-RU" dirty="0" smtClean="0"/>
              <a:t>имеют свои </a:t>
            </a:r>
            <a:r>
              <a:rPr lang="ru-RU" dirty="0"/>
              <a:t>синонимы, схожие по родству и смыслу, </a:t>
            </a:r>
            <a:r>
              <a:rPr lang="ru-RU" dirty="0" smtClean="0"/>
              <a:t>со словами </a:t>
            </a:r>
            <a:r>
              <a:rPr lang="ru-RU" dirty="0"/>
              <a:t>болтать ни о чём, калякать, </a:t>
            </a:r>
            <a:r>
              <a:rPr lang="ru-RU" dirty="0" smtClean="0"/>
              <a:t>пустозвонить.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Первые упоминания в печатных источниках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57256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Точно никто не знает, когда на Руси появилась балалайка</a:t>
            </a:r>
          </a:p>
          <a:p>
            <a:pPr algn="just"/>
            <a:r>
              <a:rPr lang="ru-RU" dirty="0" smtClean="0"/>
              <a:t>Первые </a:t>
            </a:r>
            <a:r>
              <a:rPr lang="ru-RU" dirty="0"/>
              <a:t>официальные источники, </a:t>
            </a:r>
            <a:r>
              <a:rPr lang="ru-RU" dirty="0" smtClean="0"/>
              <a:t>где упоминают </a:t>
            </a:r>
            <a:r>
              <a:rPr lang="ru-RU" dirty="0"/>
              <a:t>музыкальный </a:t>
            </a:r>
            <a:r>
              <a:rPr lang="ru-RU" dirty="0" smtClean="0"/>
              <a:t>инструмент балалайка</a:t>
            </a:r>
            <a:r>
              <a:rPr lang="ru-RU" dirty="0"/>
              <a:t>, были в июне 1688 году, </a:t>
            </a:r>
            <a:r>
              <a:rPr lang="ru-RU" dirty="0" smtClean="0"/>
              <a:t>во времена </a:t>
            </a:r>
            <a:r>
              <a:rPr lang="ru-RU" dirty="0"/>
              <a:t>правления великого </a:t>
            </a:r>
            <a:r>
              <a:rPr lang="ru-RU" dirty="0" smtClean="0"/>
              <a:t>царя Петра.  Из </a:t>
            </a:r>
            <a:r>
              <a:rPr lang="ru-RU" dirty="0"/>
              <a:t>приказа Стрельцов </a:t>
            </a:r>
            <a:r>
              <a:rPr lang="ru-RU" dirty="0" smtClean="0"/>
              <a:t>и  Малороссийского приказа, стало известно</a:t>
            </a:r>
            <a:r>
              <a:rPr lang="ru-RU" dirty="0"/>
              <a:t>, что в Москве у двух </a:t>
            </a:r>
            <a:r>
              <a:rPr lang="ru-RU" dirty="0" smtClean="0"/>
              <a:t>людей, задержанных </a:t>
            </a:r>
            <a:r>
              <a:rPr lang="ru-RU" dirty="0"/>
              <a:t>и доставленных в приказ</a:t>
            </a:r>
            <a:r>
              <a:rPr lang="ru-RU" dirty="0" smtClean="0"/>
              <a:t>, при </a:t>
            </a:r>
            <a:r>
              <a:rPr lang="ru-RU" dirty="0"/>
              <a:t>себе была балалайка.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Балалайка стала народным инструментом</a:t>
            </a:r>
            <a:endParaRPr lang="ru-RU" i="1" dirty="0"/>
          </a:p>
        </p:txBody>
      </p:sp>
      <p:pic>
        <p:nvPicPr>
          <p:cNvPr id="23554" name="Picture 2" descr="C:\Users\ккк\Desktop\Рабочий стол\РАБОЧИЙ  СТОЛ Документы Р.Ст\Гранты 2022-2023ггНовая папка\мастер- классы, презентацииНовая папка\20.10 №2Новая папка\i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449139"/>
            <a:ext cx="7772400" cy="456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ru-RU" sz="4000" i="1" dirty="0" smtClean="0"/>
              <a:t>Устройство</a:t>
            </a:r>
            <a:r>
              <a:rPr lang="ru-RU" i="1" dirty="0" smtClean="0"/>
              <a:t> балалайки</a:t>
            </a:r>
            <a:endParaRPr lang="ru-RU" i="1" dirty="0"/>
          </a:p>
        </p:txBody>
      </p:sp>
      <p:pic>
        <p:nvPicPr>
          <p:cNvPr id="2050" name="Picture 2" descr="C:\Users\ккк\Desktop\Рабочий стол\РАБОЧИЙ  СТОЛ Документы Р.Ст\Гранты 2022-2023ггНовая папка\мастер- классы, презентацииНовая папка\20.10 №2Новая папка\phpAgTgW5_Proekt-balalajka_html_bddea7e79859fa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1700212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Строй народной балалайки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Строй балалайки – настройка открытых струн – по народному называют «лад». В балалаечной традиции зафиксирован только «гитарный», или «народный» строй – открытые струны образуют мажорное трезвучие. Для фактуры наигрыша в «гитарном» строе типично почти сплошное аккордовое </a:t>
            </a:r>
            <a:r>
              <a:rPr lang="ru-RU" dirty="0" err="1"/>
              <a:t>трёхголосие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Высокий РЕ-ФА диез- Ля</a:t>
            </a:r>
          </a:p>
          <a:p>
            <a:pPr algn="just"/>
            <a:r>
              <a:rPr lang="ru-RU" dirty="0"/>
              <a:t>Низкий ДО-МИ-СОЛЬ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Основные приемы игры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Основной </a:t>
            </a:r>
            <a:r>
              <a:rPr lang="ru-RU" dirty="0" smtClean="0"/>
              <a:t>приёмы, используемые </a:t>
            </a:r>
            <a:r>
              <a:rPr lang="ru-RU" dirty="0"/>
              <a:t>для </a:t>
            </a:r>
            <a:r>
              <a:rPr lang="ru-RU" dirty="0" err="1" smtClean="0"/>
              <a:t>звукоизвлечения</a:t>
            </a:r>
            <a:r>
              <a:rPr lang="ru-RU" dirty="0" smtClean="0"/>
              <a:t> </a:t>
            </a:r>
            <a:r>
              <a:rPr lang="ru-RU" dirty="0"/>
              <a:t>на балалайке – </a:t>
            </a:r>
            <a:r>
              <a:rPr lang="ru-RU" dirty="0" smtClean="0"/>
              <a:t>это: </a:t>
            </a:r>
            <a:r>
              <a:rPr lang="ru-RU" u="sng" dirty="0"/>
              <a:t>бряцание</a:t>
            </a:r>
            <a:r>
              <a:rPr lang="ru-RU" dirty="0"/>
              <a:t>: равномерное чередование ударов по струнам одним или всеми пальцами правой руки при движении кисти вниз или вверх. Удары вниз и вверх в бряцании дают различные по колориту звучания аккорды, поскольку при ударе вниз аккорд начинает звучать с низких звуков, а при ударе вверх – с </a:t>
            </a:r>
            <a:r>
              <a:rPr lang="ru-RU" dirty="0" smtClean="0"/>
              <a:t>высоких;</a:t>
            </a:r>
            <a:r>
              <a:rPr lang="ru-RU" dirty="0"/>
              <a:t> </a:t>
            </a:r>
            <a:r>
              <a:rPr lang="ru-RU" u="sng" dirty="0" smtClean="0"/>
              <a:t>дробь</a:t>
            </a:r>
            <a:r>
              <a:rPr lang="ru-RU" dirty="0" smtClean="0"/>
              <a:t>– перебор по струнам сверху вниз всеми пальцами правой руки.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Разновидности дроби - малая и большая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Исходное положение правой руки при бряцании</a:t>
            </a:r>
            <a:endParaRPr lang="ru-RU" sz="4000" i="1" dirty="0"/>
          </a:p>
        </p:txBody>
      </p:sp>
      <p:pic>
        <p:nvPicPr>
          <p:cNvPr id="24578" name="Picture 2" descr="C:\Users\ккк\Desktop\Рабочий стол\РАБОЧИЙ  СТОЛ Документы Р.Ст\Гранты 2022-2023ггНовая папка\мастер- классы, презентацииНовая папка\20.10 №2Новая папка\untitled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16489"/>
          <a:stretch>
            <a:fillRect/>
          </a:stretch>
        </p:blipFill>
        <p:spPr bwMode="auto">
          <a:xfrm>
            <a:off x="1142976" y="2143115"/>
            <a:ext cx="6929486" cy="428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</TotalTime>
  <Words>354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Мастер –класс «Основные приемы исполнительства на балалайке с народным строем»</vt:lpstr>
      <vt:lpstr>Балалайка – одно из самых ярких явлений в русской музыкальной культуре</vt:lpstr>
      <vt:lpstr>Этимология названия</vt:lpstr>
      <vt:lpstr>Первые упоминания в печатных источниках</vt:lpstr>
      <vt:lpstr>Балалайка стала народным инструментом</vt:lpstr>
      <vt:lpstr>Устройство балалайки</vt:lpstr>
      <vt:lpstr>Строй народной балалайки</vt:lpstr>
      <vt:lpstr>Основные приемы игры</vt:lpstr>
      <vt:lpstr>Исходное положение правой руки при бряцании</vt:lpstr>
      <vt:lpstr>Виды исполнения бряцания: </vt:lpstr>
      <vt:lpstr>   Основные позиции мажорных и минорных аккордов на грифе балалайки  </vt:lpstr>
      <vt:lpstr>      Взаимное расположение тонического, субдоминантового, доминантового аккорда </vt:lpstr>
      <vt:lpstr>Септаккорды на балалайке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приемы исполнительства на балалайке с народным строем</dc:title>
  <dc:creator>ккк</dc:creator>
  <cp:lastModifiedBy>user</cp:lastModifiedBy>
  <cp:revision>14</cp:revision>
  <dcterms:created xsi:type="dcterms:W3CDTF">2023-10-19T07:27:06Z</dcterms:created>
  <dcterms:modified xsi:type="dcterms:W3CDTF">2023-10-19T17:37:45Z</dcterms:modified>
</cp:coreProperties>
</file>