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9" r:id="rId19"/>
    <p:sldId id="286" r:id="rId20"/>
    <p:sldId id="288" r:id="rId21"/>
    <p:sldId id="28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38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8D86-193B-427F-85A3-6AE5C5FC621F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8455A87-1C1E-4938-95E8-C4B229E2E1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8D86-193B-427F-85A3-6AE5C5FC621F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5A87-1C1E-4938-95E8-C4B229E2E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8D86-193B-427F-85A3-6AE5C5FC621F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5A87-1C1E-4938-95E8-C4B229E2E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8D86-193B-427F-85A3-6AE5C5FC621F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5A87-1C1E-4938-95E8-C4B229E2E1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8D86-193B-427F-85A3-6AE5C5FC621F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8455A87-1C1E-4938-95E8-C4B229E2E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8D86-193B-427F-85A3-6AE5C5FC621F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5A87-1C1E-4938-95E8-C4B229E2E1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8D86-193B-427F-85A3-6AE5C5FC621F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5A87-1C1E-4938-95E8-C4B229E2E1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8D86-193B-427F-85A3-6AE5C5FC621F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5A87-1C1E-4938-95E8-C4B229E2E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8D86-193B-427F-85A3-6AE5C5FC621F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5A87-1C1E-4938-95E8-C4B229E2E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8D86-193B-427F-85A3-6AE5C5FC621F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5A87-1C1E-4938-95E8-C4B229E2E1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8D86-193B-427F-85A3-6AE5C5FC621F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8455A87-1C1E-4938-95E8-C4B229E2E1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rgbClr val="FF9966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3218D86-193B-427F-85A3-6AE5C5FC621F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8455A87-1C1E-4938-95E8-C4B229E2E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357562"/>
            <a:ext cx="9144000" cy="228123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Преподаватель  ОБПОУ «Курский колледж культуры»,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Почетный работник среднего профессионального образования Российской Федерации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900" b="1" dirty="0" smtClean="0">
                <a:solidFill>
                  <a:schemeClr val="tx2">
                    <a:lumMod val="75000"/>
                  </a:schemeClr>
                </a:solidFill>
              </a:rPr>
              <a:t>Сергей Александрович Михеев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14422"/>
            <a:ext cx="9144000" cy="1714512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  <a:t>Мастер 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  <a:t>– класс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i="1" dirty="0" smtClean="0">
                <a:solidFill>
                  <a:srgbClr val="C00000"/>
                </a:solidFill>
              </a:rPr>
              <a:t>«Разбор </a:t>
            </a:r>
            <a:r>
              <a:rPr lang="ru-RU" sz="3600" b="1" i="1" dirty="0" smtClean="0">
                <a:solidFill>
                  <a:srgbClr val="C00000"/>
                </a:solidFill>
              </a:rPr>
              <a:t>наигрышей на балалайке с народным </a:t>
            </a:r>
            <a:r>
              <a:rPr lang="ru-RU" sz="3600" b="1" i="1" dirty="0" smtClean="0">
                <a:solidFill>
                  <a:srgbClr val="C00000"/>
                </a:solidFill>
              </a:rPr>
              <a:t>строем»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user\Desktop\NDs1uCSzvu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85992"/>
            <a:ext cx="677008" cy="782655"/>
          </a:xfrm>
          <a:prstGeom prst="rect">
            <a:avLst/>
          </a:prstGeom>
          <a:noFill/>
        </p:spPr>
      </p:pic>
      <p:pic>
        <p:nvPicPr>
          <p:cNvPr id="1027" name="Picture 3" descr="C:\Users\user\Desktop\Курский колледж культуры - Логотип цветной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4036" y="2214554"/>
            <a:ext cx="969964" cy="969964"/>
          </a:xfrm>
          <a:prstGeom prst="rect">
            <a:avLst/>
          </a:prstGeom>
          <a:noFill/>
        </p:spPr>
      </p:pic>
      <p:pic>
        <p:nvPicPr>
          <p:cNvPr id="1028" name="Picture 4" descr="C:\Users\user\Desktop\пфки.jpg"/>
          <p:cNvPicPr>
            <a:picLocks noChangeAspect="1" noChangeArrowheads="1"/>
          </p:cNvPicPr>
          <p:nvPr/>
        </p:nvPicPr>
        <p:blipFill>
          <a:blip r:embed="rId4"/>
          <a:srcRect t="16160" b="13806"/>
          <a:stretch>
            <a:fillRect/>
          </a:stretch>
        </p:blipFill>
        <p:spPr bwMode="auto">
          <a:xfrm>
            <a:off x="3214678" y="158006"/>
            <a:ext cx="2681672" cy="1056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 t="37498"/>
          <a:stretch>
            <a:fillRect/>
          </a:stretch>
        </p:blipFill>
        <p:spPr bwMode="auto">
          <a:xfrm>
            <a:off x="285720" y="1714488"/>
            <a:ext cx="8572560" cy="1857388"/>
          </a:xfrm>
          <a:prstGeom prst="rect">
            <a:avLst/>
          </a:prstGeom>
          <a:noFill/>
          <a:ln>
            <a:noFill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4000504"/>
            <a:ext cx="74606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93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F                                              C                    G7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Барыня 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Русская  </a:t>
            </a:r>
            <a:r>
              <a:rPr lang="ru-RU" dirty="0"/>
              <a:t>пляска, а также плясовая песня, под </a:t>
            </a:r>
            <a:r>
              <a:rPr lang="ru-RU" dirty="0" smtClean="0"/>
              <a:t>которую </a:t>
            </a:r>
            <a:r>
              <a:rPr lang="ru-RU" dirty="0"/>
              <a:t>она исполняется. Общий настрой танца задорно-иронический (шутливый).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 t="21429"/>
          <a:stretch>
            <a:fillRect/>
          </a:stretch>
        </p:blipFill>
        <p:spPr bwMode="auto">
          <a:xfrm>
            <a:off x="428596" y="2786058"/>
            <a:ext cx="8215370" cy="2928958"/>
          </a:xfrm>
          <a:prstGeom prst="rect">
            <a:avLst/>
          </a:prstGeom>
          <a:noFill/>
          <a:ln>
            <a:noFill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5929330"/>
            <a:ext cx="580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       G7             C                F              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Матаня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Старое </a:t>
            </a:r>
            <a:r>
              <a:rPr lang="ru-RU" dirty="0"/>
              <a:t>местное название частушки или её внутри жанровая разновидность.</a:t>
            </a:r>
          </a:p>
          <a:p>
            <a:pPr algn="just">
              <a:buNone/>
            </a:pPr>
            <a:r>
              <a:rPr lang="ru-RU" dirty="0"/>
              <a:t>Возникла в Поволжье и оттуда распространилась по </a:t>
            </a:r>
            <a:r>
              <a:rPr lang="ru-RU" dirty="0" smtClean="0"/>
              <a:t>всей  </a:t>
            </a:r>
            <a:r>
              <a:rPr lang="ru-RU" dirty="0"/>
              <a:t>России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 smtClean="0"/>
              <a:t> </a:t>
            </a:r>
            <a:r>
              <a:rPr lang="ru-RU" dirty="0"/>
              <a:t>Строфа «</a:t>
            </a:r>
            <a:r>
              <a:rPr lang="ru-RU" dirty="0" err="1" smtClean="0"/>
              <a:t>Матани</a:t>
            </a:r>
            <a:r>
              <a:rPr lang="ru-RU" dirty="0"/>
              <a:t>» состоит из двух строк и имеет при себе припев.</a:t>
            </a:r>
          </a:p>
          <a:p>
            <a:pPr algn="just">
              <a:buNone/>
            </a:pPr>
            <a:r>
              <a:rPr lang="ru-RU" dirty="0"/>
              <a:t>Со словом «</a:t>
            </a:r>
            <a:r>
              <a:rPr lang="ru-RU" dirty="0" err="1" smtClean="0"/>
              <a:t>Матаня</a:t>
            </a:r>
            <a:r>
              <a:rPr lang="ru-RU" dirty="0"/>
              <a:t>» исполнители частушек обращались к своим возлюбленным, при этом словом «</a:t>
            </a:r>
            <a:r>
              <a:rPr lang="ru-RU" dirty="0" err="1" smtClean="0"/>
              <a:t>Матаня</a:t>
            </a:r>
            <a:r>
              <a:rPr lang="ru-RU" dirty="0"/>
              <a:t>» они называют как девушек, так и парней. Оно так часто звучало и в запеве и в припеве, что по нему была названа вся жанровая разновидность.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 t="31480"/>
          <a:stretch>
            <a:fillRect/>
          </a:stretch>
        </p:blipFill>
        <p:spPr bwMode="auto">
          <a:xfrm>
            <a:off x="214282" y="1928802"/>
            <a:ext cx="8572560" cy="1670734"/>
          </a:xfrm>
          <a:prstGeom prst="rect">
            <a:avLst/>
          </a:prstGeom>
          <a:noFill/>
          <a:ln>
            <a:noFill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4000504"/>
            <a:ext cx="68900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           C             dm                          G7                        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Камаринская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опулярная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русская народная удалая пляска, главным образом мужская, представляющая собой удалой перепляс в сопровождении одноимённой песни.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«камаринская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(песня, пляска)» произошло от словосочетания «камаринский мужик». Предположительно слово возникло 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топонима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Камаричи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названия одной из волостей в Орловской губернии (в настоящее время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Комаричский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район Брянской области).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 t="44513"/>
          <a:stretch>
            <a:fillRect/>
          </a:stretch>
        </p:blipFill>
        <p:spPr bwMode="auto">
          <a:xfrm>
            <a:off x="214282" y="2000240"/>
            <a:ext cx="8643998" cy="17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3929066"/>
            <a:ext cx="74975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C                 F                   C                G7           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G7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СЕРБИЯНКА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> </a:t>
            </a:r>
            <a:r>
              <a:rPr lang="ru-RU" dirty="0" smtClean="0"/>
              <a:t>  Старинная </a:t>
            </a:r>
            <a:r>
              <a:rPr lang="ru-RU" dirty="0"/>
              <a:t>русская и белорусская сольная круговая пляска, с поочередной сменой исполнительниц. Сложилась в городской среде под влиянием цыганских танцев. По темпу и манере исполнения настолько близка к Цыганочке, что некоторые исследователи считают их разновидностями одного танца. Во время пляски исполняются частушки на различные темы</a:t>
            </a:r>
            <a:r>
              <a:rPr lang="ru-RU" dirty="0" smtClean="0"/>
              <a:t>. Танец </a:t>
            </a:r>
            <a:r>
              <a:rPr lang="ru-RU" dirty="0"/>
              <a:t>не останавливался до тех пор, пока танцующие не споют всех частушек, которые знали.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 t="37925"/>
          <a:stretch>
            <a:fillRect/>
          </a:stretch>
        </p:blipFill>
        <p:spPr bwMode="auto">
          <a:xfrm>
            <a:off x="428596" y="1643050"/>
            <a:ext cx="8429684" cy="17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500438"/>
            <a:ext cx="71660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Gm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dm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                  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dm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Чибатуха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танца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Чибатуха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 скорее всего произошло от древнерусского глагола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чибать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", что значит веселить, радовать,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забиячить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Вот и народный танец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Чибатуха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 забавный, шуточный.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Чибатухой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 на юге России называли круговую народную пляску, с частым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притоптыванием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где воедино слиты танец и песня.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2786058"/>
            <a:ext cx="70054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 </a:t>
            </a:r>
            <a:r>
              <a:rPr lang="en-US" sz="2400" dirty="0" smtClean="0"/>
              <a:t>C            G7         </a:t>
            </a:r>
            <a:r>
              <a:rPr lang="en-US" sz="2400" dirty="0" smtClean="0"/>
              <a:t> </a:t>
            </a:r>
            <a:r>
              <a:rPr lang="en-US" sz="2400" dirty="0" smtClean="0"/>
              <a:t>C             F              C             G7           C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Пользователь\Загрузки\Чебатуха.tif"/>
          <p:cNvPicPr/>
          <p:nvPr/>
        </p:nvPicPr>
        <p:blipFill>
          <a:blip r:embed="rId2" cstate="print"/>
          <a:srcRect t="41798"/>
          <a:stretch>
            <a:fillRect/>
          </a:stretch>
        </p:blipFill>
        <p:spPr bwMode="auto">
          <a:xfrm>
            <a:off x="285720" y="1285860"/>
            <a:ext cx="8643998" cy="1293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Частушка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— жанр русского песенного фольклора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жанр появились к 1870-м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годам. Термин «частушка» был введён писателем Г. И. Успенским в очерке «Новые народные песни» (1889 г.) при характеристике народных стишков. Истоки частушки — игровые и плясовые припевки, «сборные» хороводные песни, скоморошьи прибаутки, свадебные «дразнилки» и городские песни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Основной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эмоциональный тон частушки— мажорный. Тематика главным образом любовно-бытовая.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Тимоня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Массовая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русская пляска по кругу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карагодная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пляска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с пением припевок в сопровождении инструментального наигрыша, распространённая в южных районах Курской области и на северо-западе Белгородской области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2143116"/>
            <a:ext cx="62167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/>
              <a:t>C                            </a:t>
            </a:r>
            <a:r>
              <a:rPr lang="en-US" sz="2400" dirty="0" smtClean="0"/>
              <a:t>        </a:t>
            </a:r>
            <a:r>
              <a:rPr lang="en-US" sz="2400" dirty="0" smtClean="0"/>
              <a:t>F                 C                   G7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Users\Пользователь\Загрузки\Тимоня.tif"/>
          <p:cNvPicPr/>
          <p:nvPr/>
        </p:nvPicPr>
        <p:blipFill>
          <a:blip r:embed="rId2" cstate="print"/>
          <a:srcRect t="31818"/>
          <a:stretch>
            <a:fillRect/>
          </a:stretch>
        </p:blipFill>
        <p:spPr bwMode="auto">
          <a:xfrm>
            <a:off x="214282" y="714356"/>
            <a:ext cx="864399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Типы частушек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47800"/>
            <a:ext cx="8472518" cy="4572000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Лирические частушки (припевки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Плясовые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Страдания,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Частушки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названные по зачину — «Семёновна»,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Матаня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Простые частушки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 t="31818"/>
          <a:stretch>
            <a:fillRect/>
          </a:stretch>
        </p:blipFill>
        <p:spPr bwMode="auto">
          <a:xfrm>
            <a:off x="1285852" y="2143116"/>
            <a:ext cx="6508729" cy="1071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928794" y="4071942"/>
            <a:ext cx="1501461" cy="1071570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857620" y="4143380"/>
            <a:ext cx="1285884" cy="985839"/>
          </a:xfrm>
          <a:prstGeom prst="rect">
            <a:avLst/>
          </a:prstGeom>
          <a:noFill/>
          <a:ln>
            <a:noFill/>
          </a:ln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571472" y="3571876"/>
            <a:ext cx="85725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smtClean="0"/>
              <a:t>am      </a:t>
            </a:r>
            <a:r>
              <a:rPr lang="en-US" sz="2400" dirty="0" smtClean="0"/>
              <a:t>G7            C         </a:t>
            </a:r>
            <a:r>
              <a:rPr lang="en-US" sz="2400" dirty="0" err="1" smtClean="0"/>
              <a:t>C</a:t>
            </a:r>
            <a:r>
              <a:rPr lang="en-US" sz="2400" dirty="0" smtClean="0"/>
              <a:t>   G7  am         </a:t>
            </a:r>
            <a:r>
              <a:rPr lang="en-US" sz="2400" dirty="0" err="1" smtClean="0"/>
              <a:t>am</a:t>
            </a:r>
            <a:r>
              <a:rPr lang="en-US" sz="2400" dirty="0" smtClean="0"/>
              <a:t>  G7  C    G7   C  G7  am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429256" y="4143380"/>
            <a:ext cx="1571636" cy="9191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357290" y="5572140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 m      G7            C         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Минорные частушки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 t="36364"/>
          <a:stretch>
            <a:fillRect/>
          </a:stretch>
        </p:blipFill>
        <p:spPr bwMode="auto">
          <a:xfrm>
            <a:off x="857224" y="1428736"/>
            <a:ext cx="7858180" cy="1500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928794" y="3714752"/>
            <a:ext cx="1808803" cy="128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214810" y="3714752"/>
            <a:ext cx="2071695" cy="1285884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572264" y="3714752"/>
            <a:ext cx="1978350" cy="12858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928662" y="3143248"/>
            <a:ext cx="735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dm                  am       E7       am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Мажорные частушки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 t="47826"/>
          <a:stretch>
            <a:fillRect/>
          </a:stretch>
        </p:blipFill>
        <p:spPr bwMode="auto">
          <a:xfrm>
            <a:off x="714348" y="1357298"/>
            <a:ext cx="7929618" cy="114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357290" y="3357562"/>
            <a:ext cx="2085981" cy="114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786182" y="3429000"/>
            <a:ext cx="1819282" cy="1071570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86512" y="3500438"/>
            <a:ext cx="1957394" cy="100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flipH="1">
            <a:off x="1285851" y="4857760"/>
            <a:ext cx="2143141" cy="100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786182" y="4929198"/>
            <a:ext cx="1902466" cy="92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/>
          <p:nvPr/>
        </p:nvPicPr>
        <p:blipFill>
          <a:blip r:embed="rId8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857760"/>
            <a:ext cx="2071694" cy="100013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500034" y="2786058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                       C         G          C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Страдания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Страдания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музыкально-поэтический жанр русского фольклора, разновидность частушки любовно-лирического или лирико-комедийного содержания.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Протяжные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одноголосные песни (страдания) — о семейных несчастьях: в женских рассказывается об обидах, побоях, несправедливостях со стороны мужа и его родни, этим они похожи на свадебные; несчастливы в подобных песнях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мужья. Страдания -  импровизационная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часто виртуозная партия гармони или балалайки активно участвует в создании художественного образа страдания. Основное настроение «страданий» — минорное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 t="37500"/>
          <a:stretch>
            <a:fillRect/>
          </a:stretch>
        </p:blipFill>
        <p:spPr bwMode="auto">
          <a:xfrm>
            <a:off x="357159" y="1643050"/>
            <a:ext cx="8286808" cy="17145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142976" y="4071942"/>
            <a:ext cx="680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 </a:t>
            </a:r>
            <a:r>
              <a:rPr lang="en-US" sz="2800" dirty="0" smtClean="0"/>
              <a:t>                                    </a:t>
            </a:r>
            <a:r>
              <a:rPr lang="en-US" sz="2800" dirty="0" smtClean="0"/>
              <a:t>C              </a:t>
            </a:r>
            <a:r>
              <a:rPr lang="en-US" sz="2800" dirty="0" smtClean="0"/>
              <a:t>   </a:t>
            </a:r>
            <a:r>
              <a:rPr lang="en-US" sz="2800" dirty="0" smtClean="0"/>
              <a:t>dm      </a:t>
            </a:r>
            <a:r>
              <a:rPr lang="en-US" sz="2800" dirty="0" smtClean="0"/>
              <a:t>       </a:t>
            </a:r>
            <a:r>
              <a:rPr lang="en-US" sz="2800" dirty="0" smtClean="0"/>
              <a:t>C</a:t>
            </a: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 t="25463"/>
          <a:stretch>
            <a:fillRect/>
          </a:stretch>
        </p:blipFill>
        <p:spPr bwMode="auto">
          <a:xfrm>
            <a:off x="285721" y="2285992"/>
            <a:ext cx="8643998" cy="17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4214818"/>
            <a:ext cx="86439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93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F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C7   C     F               B           F          C7       F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126</TotalTime>
  <Words>612</Words>
  <Application>Microsoft Office PowerPoint</Application>
  <PresentationFormat>Экран (4:3)</PresentationFormat>
  <Paragraphs>47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Справедливость</vt:lpstr>
      <vt:lpstr>Мастер – класс «Разбор наигрышей на балалайке с народным строем»</vt:lpstr>
      <vt:lpstr>Частушка— жанр русского песенного фольклора</vt:lpstr>
      <vt:lpstr>Типы частушек </vt:lpstr>
      <vt:lpstr>Простые частушки</vt:lpstr>
      <vt:lpstr>Минорные частушки</vt:lpstr>
      <vt:lpstr>Мажорные частушки</vt:lpstr>
      <vt:lpstr>Страдания</vt:lpstr>
      <vt:lpstr>Слайд 8</vt:lpstr>
      <vt:lpstr>Слайд 9</vt:lpstr>
      <vt:lpstr>Слайд 10</vt:lpstr>
      <vt:lpstr>Барыня </vt:lpstr>
      <vt:lpstr>Матаня</vt:lpstr>
      <vt:lpstr>Слайд 13</vt:lpstr>
      <vt:lpstr>Камаринская</vt:lpstr>
      <vt:lpstr>Слайд 15</vt:lpstr>
      <vt:lpstr>СЕРБИЯНКА</vt:lpstr>
      <vt:lpstr>Слайд 17</vt:lpstr>
      <vt:lpstr>Чибатуха</vt:lpstr>
      <vt:lpstr>Слайд 19</vt:lpstr>
      <vt:lpstr>Тимоня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приемы исполнительства на балалайке с народным строем</dc:title>
  <dc:creator>ккк</dc:creator>
  <cp:lastModifiedBy>user</cp:lastModifiedBy>
  <cp:revision>18</cp:revision>
  <dcterms:created xsi:type="dcterms:W3CDTF">2023-10-19T07:27:06Z</dcterms:created>
  <dcterms:modified xsi:type="dcterms:W3CDTF">2023-10-23T17:22:05Z</dcterms:modified>
</cp:coreProperties>
</file>